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5" r:id="rId3"/>
    <p:sldId id="272" r:id="rId4"/>
    <p:sldId id="258" r:id="rId5"/>
    <p:sldId id="261" r:id="rId6"/>
    <p:sldId id="259" r:id="rId7"/>
    <p:sldId id="257" r:id="rId8"/>
    <p:sldId id="260" r:id="rId9"/>
    <p:sldId id="268" r:id="rId10"/>
    <p:sldId id="264" r:id="rId11"/>
    <p:sldId id="266" r:id="rId12"/>
    <p:sldId id="267" r:id="rId13"/>
    <p:sldId id="270" r:id="rId14"/>
    <p:sldId id="271" r:id="rId15"/>
    <p:sldId id="275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774A506-FF97-43F1-BA39-686CFB44DC83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10564E4-DD06-45A9-9DB1-519C6FE83D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&#1058;&#1072;&#1088;&#1083;&#1086;&#1074;&#1082;&#1072;\&#1042;&#1054;&#1045;&#1053;&#1053;&#1067;&#1049;%20&#1043;&#1054;&#1057;&#1055;&#1048;&#1058;&#1040;&#1051;&#1068;%20&#1058;&#1040;&#1056;&#1051;&#1054;&#1042;&#1050;&#1040;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Тарловка\дети вой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589240"/>
          </a:xfrm>
          <a:prstGeom prst="rect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5733256"/>
            <a:ext cx="914400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По следам похода в </a:t>
            </a:r>
            <a:r>
              <a:rPr lang="ru-RU" sz="24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Тарловский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  лес , где расположен  мемориал на месте захоронения  умерших  от  ран солдат  лечившиеся  в  военном  госпитале.         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</a:rPr>
              <a:t>Автор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</a:rPr>
              <a:t>: команда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</a:rPr>
              <a:t>СОШ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</a:rPr>
              <a:t>№ 51 «Туристы»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    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0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Дети</a:t>
            </a:r>
            <a:r>
              <a:rPr lang="ru-RU" sz="9600" dirty="0" smtClean="0">
                <a:solidFill>
                  <a:srgbClr val="FF0000"/>
                </a:solidFill>
              </a:rPr>
              <a:t> </a:t>
            </a:r>
            <a:r>
              <a:rPr lang="ru-RU" sz="9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войны</a:t>
            </a:r>
            <a:endParaRPr lang="ru-RU" sz="960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7740352" y="0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220072" y="4603667"/>
            <a:ext cx="3923928" cy="954107"/>
          </a:xfrm>
          <a:prstGeom prst="rect">
            <a:avLst/>
          </a:prstGeom>
          <a:noFill/>
          <a:ln w="9525">
            <a:solidFill>
              <a:srgbClr val="FF0000">
                <a:alpha val="78039"/>
              </a:srgb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75 – </a:t>
            </a:r>
            <a:r>
              <a:rPr kumimoji="0" lang="ru-RU" sz="2800" b="1" i="0" u="none" strike="noStrike" normalizeH="0" baseline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летию</a:t>
            </a:r>
            <a:r>
              <a:rPr kumimoji="0" lang="ru-RU" sz="28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Великой Победы посвящается!</a:t>
            </a:r>
            <a:endParaRPr kumimoji="0" lang="ru-RU" sz="28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5076056" y="4005064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8100392" y="764704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8639944" y="260648"/>
            <a:ext cx="504056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ЕННЫЙ ГОСПИТАЛЬ ТАРЛОВ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0"/>
            <a:ext cx="8712968" cy="637534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353593"/>
            <a:ext cx="88204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   Из рассказов участников войны – жителей поселка, </a:t>
            </a:r>
            <a:r>
              <a:rPr lang="ru-RU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 мы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узнали много интересного о событиях, которые происходили в те далекие годы.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Анастасия Григорьевна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Кострова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вспоминает: «Раненых привозили регулярно. Многие бойцы имели тяжелые ранения, и помочь им не было возможности. Они умирали у нас на глазах. Мой отец хоронил их. Могилы рыл для каждого бойца и делал надгробные надписи с указанием фамилии, имени и отчества. Но после войны, в период социалистического подъема народного хозяйства, было принято решение о подъеме уровня воды в реке Кама. И пришлось делать перезахоронение останков умерших бойцов. Так вот, хоронили их уже в общей братской могиле».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Admin\Desktop\Тарловка\тарл (2).jpg"/>
          <p:cNvPicPr>
            <a:picLocks noChangeAspect="1" noChangeArrowheads="1"/>
          </p:cNvPicPr>
          <p:nvPr/>
        </p:nvPicPr>
        <p:blipFill>
          <a:blip r:embed="rId2" cstate="print"/>
          <a:srcRect l="22362"/>
          <a:stretch>
            <a:fillRect/>
          </a:stretch>
        </p:blipFill>
        <p:spPr bwMode="auto">
          <a:xfrm>
            <a:off x="1" y="0"/>
            <a:ext cx="4932039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Admin\Desktop\Тарловка\тарл 50-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0"/>
            <a:ext cx="4067944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668344" y="2766017"/>
            <a:ext cx="1475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50 – е  годы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856927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 Еще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одна </a:t>
            </a:r>
            <a:r>
              <a:rPr lang="ru-RU" sz="20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бывшая санитарка госпиталя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Гайфуллина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Фаузия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Шарифулловна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рассказала </a:t>
            </a:r>
            <a:r>
              <a:rPr lang="ru-RU" sz="20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нам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о своей судьбе. Во время войны ей было 15 лет. Приходилось ездить за продуктами в Елабугу, возить воду для раненых из ключа на берегу Камы. А когда ее отправили на лесозаготовки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шеморданский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лес, было очень трудно,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Фаузия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не выдержала, сбежала в Елабугу. Позднее вернулась в свой поселок и живет здесь уже много лет.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Тарловка\сан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84304" cy="3725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Downloads\fccb5b3415955bb41ea6e5db49add89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00013"/>
            <a:ext cx="3096344" cy="3328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012160" y="3161964"/>
            <a:ext cx="26642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2010 -  е  годы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Тарловка\тарл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flipH="1">
            <a:off x="5580112" y="6156676"/>
            <a:ext cx="4392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Дети детей войны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172400" y="5373216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3_25578_pic_img_20150425_120400.jpg"/>
          <p:cNvPicPr>
            <a:picLocks noChangeAspect="1" noChangeArrowheads="1"/>
          </p:cNvPicPr>
          <p:nvPr/>
        </p:nvPicPr>
        <p:blipFill>
          <a:blip r:embed="rId2" cstate="print"/>
          <a:srcRect r="258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 2015 году мемориал посетил </a:t>
            </a:r>
            <a:r>
              <a:rPr lang="ru-RU" sz="2400" b="1" dirty="0" smtClean="0">
                <a:solidFill>
                  <a:srgbClr val="FF0000"/>
                </a:solidFill>
              </a:rPr>
              <a:t>Иосиф Кобзон</a:t>
            </a:r>
            <a:r>
              <a:rPr lang="ru-RU" sz="2400" b="1" dirty="0" smtClean="0">
                <a:solidFill>
                  <a:srgbClr val="FFFF00"/>
                </a:solidFill>
              </a:rPr>
              <a:t>, который так же ребенок войны.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316416" y="260648"/>
            <a:ext cx="648072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20930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Единственное, что сейчас  осталось  на месте бывшего военного госпиталя в </a:t>
            </a:r>
            <a:r>
              <a:rPr lang="ru-RU" sz="2400" dirty="0" err="1" smtClean="0">
                <a:solidFill>
                  <a:srgbClr val="FFFF00"/>
                </a:solidFill>
              </a:rPr>
              <a:t>Тарловке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  <a:endParaRPr lang="ru-RU" sz="2400" dirty="0"/>
          </a:p>
        </p:txBody>
      </p:sp>
      <p:pic>
        <p:nvPicPr>
          <p:cNvPr id="4" name="Picture 2" descr="C:\Users\Admin\Desktop\НАПЕЧАТАТЬ шк. 51\поход к ленин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3999" cy="60932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594928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Современные дети  - сейчас то же дети войны, войны с     </a:t>
            </a:r>
            <a:r>
              <a:rPr lang="ru-RU" sz="2800" b="1" dirty="0" err="1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коронавирусом</a:t>
            </a:r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endParaRPr lang="ru-RU" sz="2800" b="1" dirty="0" smtClean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8172400" y="188640"/>
            <a:ext cx="971600" cy="8367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б ПОХОДЫ и др.фото\7б поход КАМАЗ ( 2-й поход)\IMG_20190922_163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672970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Вот и пора нам возвращаться домой с</a:t>
            </a:r>
            <a:r>
              <a:rPr kumimoji="0" lang="ru-RU" sz="3200" b="1" i="0" u="none" strike="noStrike" cap="none" normalizeH="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новыми впечатлениями об этом героическом   месте, об интересных людях живущих здесь. И донести  все это до всех наших учеников  </a:t>
            </a:r>
            <a:r>
              <a:rPr kumimoji="0" lang="ru-RU" sz="3600" b="1" i="0" u="none" strike="noStrike" cap="none" normalizeH="0" dirty="0" smtClean="0">
                <a:ln>
                  <a:solidFill>
                    <a:schemeClr val="bg1"/>
                  </a:solidFill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школы № 51 </a:t>
            </a:r>
            <a:r>
              <a:rPr kumimoji="0" lang="ru-RU" sz="3600" b="1" i="0" u="none" strike="noStrike" cap="none" normalizeH="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!!!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8172400" y="6021288"/>
            <a:ext cx="971600" cy="8367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404664"/>
            <a:ext cx="5580112" cy="367240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НАША  КОМАНДА  </a:t>
            </a:r>
            <a:r>
              <a:rPr lang="ru-RU" sz="2000" dirty="0" err="1" smtClean="0">
                <a:solidFill>
                  <a:srgbClr val="FFFF00"/>
                </a:solidFill>
              </a:rPr>
              <a:t>сош</a:t>
            </a:r>
            <a:r>
              <a:rPr lang="ru-RU" sz="2000" dirty="0" smtClean="0">
                <a:solidFill>
                  <a:srgbClr val="FFFF00"/>
                </a:solidFill>
              </a:rPr>
              <a:t> № 51 НАЗЫВАЕТСЯ  </a:t>
            </a:r>
            <a:r>
              <a:rPr lang="ru-RU" sz="2000" dirty="0" smtClean="0">
                <a:solidFill>
                  <a:schemeClr val="tx1"/>
                </a:solidFill>
              </a:rPr>
              <a:t>« Туристы »,  </a:t>
            </a:r>
            <a:r>
              <a:rPr lang="ru-RU" sz="2000" dirty="0" smtClean="0">
                <a:solidFill>
                  <a:srgbClr val="FFFF00"/>
                </a:solidFill>
              </a:rPr>
              <a:t>поэтому </a:t>
            </a:r>
            <a:r>
              <a:rPr lang="ru-RU" sz="2400" dirty="0" smtClean="0">
                <a:solidFill>
                  <a:srgbClr val="FFFF00"/>
                </a:solidFill>
              </a:rPr>
              <a:t>мы хотим рассказать о туристическом походе именно в район </a:t>
            </a:r>
            <a:r>
              <a:rPr lang="ru-RU" sz="1800" dirty="0" err="1" smtClean="0">
                <a:solidFill>
                  <a:srgbClr val="FFFF00"/>
                </a:solidFill>
              </a:rPr>
              <a:t>пос</a:t>
            </a:r>
            <a:r>
              <a:rPr lang="ru-RU" sz="2400" dirty="0" err="1" smtClean="0">
                <a:solidFill>
                  <a:srgbClr val="FFFF00"/>
                </a:solidFill>
              </a:rPr>
              <a:t>.Тарловка</a:t>
            </a:r>
            <a:r>
              <a:rPr lang="ru-RU" sz="2400" dirty="0" smtClean="0">
                <a:solidFill>
                  <a:srgbClr val="FFFF00"/>
                </a:solidFill>
              </a:rPr>
              <a:t>, где во время войны был госпиталь для наших раненых бойцов. Почти каждый год туристический  отряд  нашей школы посещает эти святые места.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77072"/>
            <a:ext cx="8892480" cy="30963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 С 6 ноября 1941 года по 1 октября 1945 года в поселке </a:t>
            </a:r>
            <a:r>
              <a:rPr lang="ru-RU" b="1" dirty="0" err="1" smtClean="0"/>
              <a:t>Тарловка</a:t>
            </a:r>
            <a:r>
              <a:rPr lang="ru-RU" b="1" dirty="0" smtClean="0"/>
              <a:t>, носящего в то время название Черный Ключ и входившего в </a:t>
            </a:r>
            <a:r>
              <a:rPr lang="ru-RU" b="1" dirty="0" err="1" smtClean="0"/>
              <a:t>Челнинский</a:t>
            </a:r>
            <a:r>
              <a:rPr lang="ru-RU" b="1" dirty="0" smtClean="0"/>
              <a:t> район, в помещениях </a:t>
            </a:r>
            <a:r>
              <a:rPr lang="ru-RU" b="1" dirty="0" smtClean="0">
                <a:solidFill>
                  <a:srgbClr val="FFFF00"/>
                </a:solidFill>
              </a:rPr>
              <a:t>санатория «</a:t>
            </a:r>
            <a:r>
              <a:rPr lang="ru-RU" b="1" dirty="0" err="1" smtClean="0">
                <a:solidFill>
                  <a:srgbClr val="FFFF00"/>
                </a:solidFill>
              </a:rPr>
              <a:t>Тарловский</a:t>
            </a:r>
            <a:r>
              <a:rPr lang="ru-RU" b="1" dirty="0" smtClean="0">
                <a:solidFill>
                  <a:srgbClr val="FFFF00"/>
                </a:solidFill>
              </a:rPr>
              <a:t>» </a:t>
            </a:r>
            <a:r>
              <a:rPr lang="ru-RU" b="1" dirty="0" smtClean="0"/>
              <a:t>располагался эвакуационный госпиталь №4089 на 350 коек. В 1978 году при строительстве Нижнекамского водохранилища эта территория попала в зону затопления и могилы умерших в госпитале солдат были перенесены на новое место рядом с нынешним поселком </a:t>
            </a:r>
            <a:r>
              <a:rPr lang="ru-RU" b="1" dirty="0" err="1" smtClean="0"/>
              <a:t>Тарловка</a:t>
            </a:r>
            <a:r>
              <a:rPr lang="ru-RU" b="1" dirty="0" smtClean="0"/>
              <a:t> - воинов перезахоронили в братской могиле  кладбища и установили мемориал, состоящий из 19 плит с именами 151 воина. В настоящее время в ходе поисковых работ установлены имена 172 воинов, умерших в </a:t>
            </a:r>
            <a:r>
              <a:rPr lang="ru-RU" b="1" dirty="0" err="1" smtClean="0"/>
              <a:t>Тарловском</a:t>
            </a:r>
            <a:r>
              <a:rPr lang="ru-RU" b="1" dirty="0" smtClean="0"/>
              <a:t> госпитале.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 descr="C:\Users\Admin\Desktop\2011 май тарловка.jpeg"/>
          <p:cNvPicPr>
            <a:picLocks noChangeAspect="1" noChangeArrowheads="1"/>
          </p:cNvPicPr>
          <p:nvPr/>
        </p:nvPicPr>
        <p:blipFill>
          <a:blip r:embed="rId2" cstate="print"/>
          <a:srcRect l="9301"/>
          <a:stretch>
            <a:fillRect/>
          </a:stretch>
        </p:blipFill>
        <p:spPr bwMode="auto">
          <a:xfrm>
            <a:off x="0" y="0"/>
            <a:ext cx="3707904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356992"/>
            <a:ext cx="56704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Поход  в </a:t>
            </a:r>
            <a:r>
              <a:rPr lang="ru-RU" sz="2400" b="1" dirty="0" err="1" smtClean="0">
                <a:solidFill>
                  <a:schemeClr val="bg1"/>
                </a:solidFill>
              </a:rPr>
              <a:t>Тарловку</a:t>
            </a:r>
            <a:r>
              <a:rPr lang="ru-RU" sz="2400" b="1" dirty="0" smtClean="0">
                <a:solidFill>
                  <a:schemeClr val="bg1"/>
                </a:solidFill>
              </a:rPr>
              <a:t>, 2011 г.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8351912" y="5949280"/>
            <a:ext cx="792088" cy="720080"/>
          </a:xfrm>
          <a:prstGeom prst="star5">
            <a:avLst>
              <a:gd name="adj" fmla="val 18526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Тарловка\с выс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640960" cy="614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15616" y="5951377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Поселок  </a:t>
            </a:r>
            <a:r>
              <a:rPr kumimoji="0" lang="ru-RU" sz="4000" b="1" i="0" u="none" strike="noStrike" cap="none" normalizeH="0" baseline="0" dirty="0" err="1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Тарловка</a:t>
            </a:r>
            <a:r>
              <a:rPr kumimoji="0" lang="ru-RU" sz="4000" b="1" i="0" u="none" strike="noStrike" cap="none" normalizeH="0" baseline="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в наши дни.</a:t>
            </a:r>
            <a:endParaRPr kumimoji="0" lang="ru-RU" sz="4000" b="0" i="0" u="none" strike="noStrike" cap="none" normalizeH="0" baseline="0" dirty="0" smtClean="0">
              <a:ln>
                <a:solidFill>
                  <a:schemeClr val="bg1"/>
                </a:solidFill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300192" y="420606"/>
            <a:ext cx="28438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Место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бывшего госпиталя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7164288" y="1268760"/>
            <a:ext cx="504056" cy="28803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ownloads\8qCN33oFv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016" y="548680"/>
            <a:ext cx="8856984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540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Раненые солдаты в </a:t>
            </a:r>
            <a:r>
              <a:rPr lang="ru-RU" sz="3200" b="1" dirty="0" err="1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тарловском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 госпитале,1943 г.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351912" y="476672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Тарловка\тар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Тарловский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 мемориал на месте захоронения умерших от ран солдат ( после реконструкции)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351912" y="0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Тарловка\дети сан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3573016"/>
            <a:ext cx="8748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Мы хотим поделиться своими впечатлениями о жителях п. </a:t>
            </a:r>
            <a:r>
              <a:rPr lang="ru-RU" sz="3600" b="1" dirty="0" err="1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Тарловка</a:t>
            </a:r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, которые во время войны были подростками и которые были санитарами, помогавшие встать на ноги нашим раненым воинам.</a:t>
            </a:r>
            <a:endParaRPr lang="ru-RU" sz="3600" b="1" dirty="0">
              <a:ln>
                <a:solidFill>
                  <a:schemeClr val="bg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351912" y="4653136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фото 1.05.15 год\P1030254.JPG"/>
          <p:cNvPicPr>
            <a:picLocks noGrp="1" noChangeAspect="1" noChangeArrowheads="1"/>
          </p:cNvPicPr>
          <p:nvPr/>
        </p:nvPicPr>
        <p:blipFill>
          <a:blip r:embed="rId2" cstate="print">
            <a:lum bright="12000" contrast="22000"/>
            <a:extLst>
              <a:ext uri="{BEBA8EAE-BF5A-486C-A8C5-ECC9F3942E4B}">
                <a14:imgProps xmlns:lc="http://schemas.openxmlformats.org/drawingml/2006/lockedCanvas" xmlns="" xmlns:a14="http://schemas.microsoft.com/office/drawing/2010/main">
                  <a14:imgLayer r:embed="rId3">
                    <a14:imgEffect>
                      <a14:brightnessContrast contrast="1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85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Вначале  наши туристы, уч-ся СОШ № 51 отдали дань памяти умершим солдатам</a:t>
            </a:r>
            <a:endParaRPr lang="ru-RU" sz="3600" b="1" dirty="0">
              <a:ln>
                <a:solidFill>
                  <a:schemeClr val="bg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8351912" y="404664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64288" y="6198990"/>
            <a:ext cx="1979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Май  2015 г.</a:t>
            </a:r>
            <a:endParaRPr lang="ru-RU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http-sevastopol-gorod-geroy-ru-d-1419439-d-lyash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8351912" y="0"/>
            <a:ext cx="792088" cy="7200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51520" y="-52719"/>
            <a:ext cx="8892480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Мария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Шоркина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коренная жительница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Тарловки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. В начале войны она восемнадцатилетней девчонкой пришла работать санитаркой в эвакуационный госпиталь. Находился он в деревне Черный Ключ так до переименования называлась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Тарловка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Эвакуационный госпиталь №4089 с ноября 41-го по октябрь 45-го действовал на территории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Тарловского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санатория. Располагался в четырех деревянных двухэтажных спальных корпусах, здесь также имелись конеферма,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хозблоки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и столовая. Лечение здесь проходили до 300 бойцов одновременно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от последствий ранений и окопного туберкулеза. За годы войны через госпиталь прошло около 10 тысяч человек. Некоторым помочь не удалось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они здесь остались навсегда.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Мария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Шоркина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, ветеран Великой Отечественной войны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 Все равно ведь хоронили. Тогда ведь не считались, что я вроде не местные, не мое и не надо.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inheri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inheri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давайте посмотрим видеосюжет об этом от Челны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inherit"/>
                <a:ea typeface="Times New Roman" pitchFamily="18" charset="0"/>
                <a:cs typeface="Times New Roman" pitchFamily="18" charset="0"/>
              </a:rPr>
              <a:t> ТВ: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338</TotalTime>
  <Words>652</Words>
  <Application>Microsoft Office PowerPoint</Application>
  <PresentationFormat>Экран (4:3)</PresentationFormat>
  <Paragraphs>31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НАША  КОМАНДА  сош № 51 НАЗЫВАЕТСЯ  « Туристы »,  поэтому мы хотим рассказать о туристическом походе именно в район пос.Тарловка, где во время войны был госпиталь для наших раненых бойцов. Почти каждый год туристический  отряд  нашей школы посещает эти святые места.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Единственное, что сейчас  осталось  на месте бывшего военного госпиталя в Тарловке.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войны</dc:title>
  <dc:creator>Admin</dc:creator>
  <cp:lastModifiedBy>Admin</cp:lastModifiedBy>
  <cp:revision>50</cp:revision>
  <dcterms:created xsi:type="dcterms:W3CDTF">2020-04-18T12:16:01Z</dcterms:created>
  <dcterms:modified xsi:type="dcterms:W3CDTF">2020-04-28T06:38:01Z</dcterms:modified>
</cp:coreProperties>
</file>